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312" r:id="rId2"/>
    <p:sldId id="377" r:id="rId3"/>
    <p:sldId id="410" r:id="rId4"/>
    <p:sldId id="409" r:id="rId5"/>
    <p:sldId id="394" r:id="rId6"/>
    <p:sldId id="412" r:id="rId7"/>
    <p:sldId id="396" r:id="rId8"/>
    <p:sldId id="398" r:id="rId9"/>
    <p:sldId id="413" r:id="rId10"/>
    <p:sldId id="385" r:id="rId11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132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806A7-3124-4727-99D2-7CBBC51DD244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F23BF-D034-4FCB-A5CE-67BDD1A84B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9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12.02.2018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преподавания.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02775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всех учителей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тепень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</a:t>
            </a:r>
            <a:r>
              <a:rPr lang="ru-RU" sz="1400" b="1">
                <a:solidFill>
                  <a:srgbClr val="002060"/>
                </a:solidFill>
                <a:latin typeface="Century Gothic" panose="020B0502020202020204" pitchFamily="34" charset="0"/>
              </a:rPr>
              <a:t>Б</a:t>
            </a:r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ЩЕНИЕ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111672"/>
            <a:ext cx="8929633" cy="5573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КВАЛИФИКАЦИОННЫЙ ТЕСТ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4427" y="1512602"/>
            <a:ext cx="5490803" cy="18898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аттестации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все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мастерства в аттестационную комиссию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предоставляет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6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«Содержание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учебного предмета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(70%)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Методика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 предмета» (30%)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0679" y="3578473"/>
            <a:ext cx="55183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показавшие отрицательные результаты тестирования,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повторно не более одного раза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течение сроков сдачи тестирования, определённых настоящими Правилами,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платной основе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этом, допускается </a:t>
            </a:r>
            <a:r>
              <a:rPr lang="ru-RU" sz="1600" b="1" smtClean="0">
                <a:solidFill>
                  <a:srgbClr val="C00000"/>
                </a:solidFill>
                <a:latin typeface="Century Gothic" panose="020B0502020202020204" pitchFamily="34" charset="0"/>
              </a:rPr>
              <a:t>пересдача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 тестирования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37654" y="855068"/>
            <a:ext cx="35626" cy="57713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0679" y="855068"/>
            <a:ext cx="55183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9674" y="855068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636" y="3578473"/>
            <a:ext cx="512462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претендующие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досрочную аттестацию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проходят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аттестацию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два этапа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     1)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первый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законодательства Республики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педагогики 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психологии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предметных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знаний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2)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второй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аналитическое обобщение итогов деятельности.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382" y="1569765"/>
            <a:ext cx="5100874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очередной аттестации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одноэтапно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(портфолио)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путем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комплексного аналитического обобщения итогов деятельности педагогического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работника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60" y="5762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4"/>
          <p:cNvSpPr txBox="1">
            <a:spLocks/>
          </p:cNvSpPr>
          <p:nvPr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018" y="772804"/>
            <a:ext cx="4251229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2019" y="1250179"/>
            <a:ext cx="4251229" cy="52629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Республики Казахстан 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     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тестирования составляет сто двадцать (120) минут, за 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сто пятьдесят (150) минут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200002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298" y="2224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96924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63887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63887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721467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8829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973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65980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9298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17284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46472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Microsoft Office PowerPoint</Application>
  <PresentationFormat>Широкоэкранный</PresentationFormat>
  <Paragraphs>312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 Unicode MS</vt:lpstr>
      <vt:lpstr>Arial</vt:lpstr>
      <vt:lpstr>Calibri</vt:lpstr>
      <vt:lpstr>Century Gothic</vt:lpstr>
      <vt:lpstr>Times New Roman</vt:lpstr>
      <vt:lpstr>Wingdings</vt:lpstr>
      <vt:lpstr>1_Тема Office</vt:lpstr>
      <vt:lpstr>Презентация PowerPoint</vt:lpstr>
      <vt:lpstr>ЦЕЛИ АТТЕСТАЦИИ</vt:lpstr>
      <vt:lpstr>Презентация PowerPoint</vt:lpstr>
      <vt:lpstr>ПЕРЕХОД НА НОВУЮ МОДЕЛЬ АТТЕСТАЦИИ ПЕДАГОГОВ</vt:lpstr>
      <vt:lpstr>Презентация PowerPoint</vt:lpstr>
      <vt:lpstr>Презентация PowerPoint</vt:lpstr>
      <vt:lpstr>НАЦИОНАЛЬНЫЙ КВАЛИФИКАЦИОННЫЙ ТЕСТ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Дарик</dc:creator>
  <cp:lastModifiedBy>Дархан Серболов</cp:lastModifiedBy>
  <cp:revision>1</cp:revision>
  <dcterms:modified xsi:type="dcterms:W3CDTF">2018-02-12T11:14:10Z</dcterms:modified>
</cp:coreProperties>
</file>